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docx" ContentType="application/vnd.openxmlformats-officedocument.wordprocessingml.document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1" d="100"/>
          <a:sy n="41" d="100"/>
        </p:scale>
        <p:origin x="-73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C29A71-3C04-4CBE-B4BE-2F7F0171F147}" type="datetimeFigureOut">
              <a:rPr lang="en-US" smtClean="0"/>
              <a:t>9/4/2008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21773D-14FC-4342-BC00-181E045BA1F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Office_Word_Document1.docx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457200" y="0"/>
          <a:ext cx="8153400" cy="6657975"/>
        </p:xfrm>
        <a:graphic>
          <a:graphicData uri="http://schemas.openxmlformats.org/presentationml/2006/ole">
            <p:oleObj spid="_x0000_s1026" name="Document" r:id="rId3" imgW="7788671" imgH="6658002" progId="Word.Document.12">
              <p:embed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Microsoft Office Word Document</vt:lpstr>
      <vt:lpstr>Slide 1</vt:lpstr>
    </vt:vector>
  </TitlesOfParts>
  <Company>Colonial IU 20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mpetrilak</dc:creator>
  <cp:lastModifiedBy>mpetrilak</cp:lastModifiedBy>
  <cp:revision>1</cp:revision>
  <dcterms:created xsi:type="dcterms:W3CDTF">2008-09-04T18:11:12Z</dcterms:created>
  <dcterms:modified xsi:type="dcterms:W3CDTF">2008-09-04T18:13:07Z</dcterms:modified>
</cp:coreProperties>
</file>

<file path=docProps/thumbnail.jpeg>
</file>